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8C5CE-31AD-48EE-AA8D-A1BB60517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2F58AA-6EAB-48D1-A428-E9ECBA5D2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E6ED1-83D5-4B2A-A883-B19F9623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BA950-35D1-476C-B705-A5F650DE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C1B7B-8471-4AF9-AF35-20E74752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60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2F3BB-B7BB-47B2-87D0-11BFEF62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43343B-15A0-4A46-8092-621E2488F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56306-3D20-417F-BCC7-40711EE7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CDD71-07FA-4BD7-AA5F-2B30BBE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10B7B-8747-4235-9023-557BEF4A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2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B255DB-C4F3-44CF-811D-07BA6986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7AE4EA-ECB2-4283-A279-CF0F8839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B5B2E-78B5-48AB-91C2-A3339F8A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7D299-C29C-4414-AE9B-9F5CB3BF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C5106-31CD-4690-A76B-380659A7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9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78D35-451B-4C28-AE16-1070E55F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00103-E24E-4C1C-8C13-FB9E9D5ED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572FE-CDCE-4BFB-81FF-83EFB410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18781-21DD-4DE1-8867-E30D0284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651BC-68BF-42CF-B3F2-9C1B49D3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88760-700C-4B38-8EBB-FCFAE95A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E1E0AB-7FEB-45A0-B147-31C99217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04A6AE-7F1B-45CE-8D1C-6E28B8FF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EF7B8-78BB-477E-B5AE-4DDA3E0A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A69EE6-7DE3-43F0-A672-18D9641B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06214-401B-4F6A-A367-49C87650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34AEF-0CCD-475D-96CC-35ABA7A4C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73A061-FDF7-4194-B85C-43BC03B9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8AB133-9B7C-44FD-ACFB-537C5DE5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E1C60-C6D8-4336-99E7-611C96C8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1414DE-D645-4DD0-BBE2-03777DBE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2FF1A-9221-444A-80D9-F3FC0B9D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C71B62-C846-49B6-870B-C10480D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0C87B6-216E-47A1-94BF-24B9384E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812D11-3101-460D-880D-8AFFE9854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54BDD6-2036-40F3-88DF-D9C29E4EA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F2784A-632A-4787-AF64-9AD68E73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02E991-89CD-4530-A1BF-2A374FA0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9E17AA-710B-4274-A12D-1F557DB8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7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3EDA8-AE1D-4DBA-B3A1-4453B52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796A5-D323-46B7-9A1E-F26C2646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CE766F-33DF-4716-846D-C81C8C23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5D9002-159B-443E-871E-C7EF3B07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0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142F82-6BAC-4FAA-8C43-15FF64CD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5C7E3D-006E-431A-BBF9-F335B9E1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533656-A360-42DD-ADD5-93F63E38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E88ED-B9B6-4F8C-9748-2BDE804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E3BAA-41C9-4862-A57D-4046001C9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E715BA-6B1D-4F48-9331-0B50DE5A3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259A07-DAD9-45C4-BE77-95593697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31ADD1-4D61-46B7-B0AB-4B86674E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F7FE6-7571-42B3-872F-814A5330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2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73C87-DCEC-4390-9A3B-2D977C0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16B99D-C9D0-407B-86F4-2029D446E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B42403-5ABA-4720-938E-766DEDB83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10404-1B61-4AB7-90DA-63812DDB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6A2BE8-FC6C-446B-AE87-D104A6E3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F49530-48B7-4BF5-910A-8D624956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46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788681-EA1A-4253-8F07-D12779ED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1814D6-18B3-455A-89AD-74398BEE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156F3-9D82-4E06-A220-B0CA6EFA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698B-41FA-4145-AC5F-152EE1BC45BA}" type="datetimeFigureOut">
              <a:rPr lang="fr-FR" smtClean="0"/>
              <a:t>28/06/2023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CB4CA-BD74-481C-A9A0-F7A8D563D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8F23E-FD3C-4C41-93A0-0638E8DF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52C7-B932-465A-8028-040A00710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C602B895-BC2A-46DA-B55C-A4701F1B6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75" y="0"/>
            <a:ext cx="484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carte, texte&#10;&#10;Description générée automatiquement">
            <a:extLst>
              <a:ext uri="{FF2B5EF4-FFF2-40B4-BE49-F238E27FC236}">
                <a16:creationId xmlns:a16="http://schemas.microsoft.com/office/drawing/2014/main" id="{EF3A3764-181B-4F5E-9A71-B14C15429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1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ALCEANE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Maxence Bourgeaux</dc:creator>
  <cp:lastModifiedBy>Nathalie Coadou</cp:lastModifiedBy>
  <cp:revision>2</cp:revision>
  <dcterms:created xsi:type="dcterms:W3CDTF">2023-06-14T09:52:33Z</dcterms:created>
  <dcterms:modified xsi:type="dcterms:W3CDTF">2023-06-28T14:08:45Z</dcterms:modified>
</cp:coreProperties>
</file>